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7"/>
  </p:notesMasterIdLst>
  <p:sldIdLst>
    <p:sldId id="256" r:id="rId3"/>
    <p:sldId id="257" r:id="rId4"/>
    <p:sldId id="269" r:id="rId5"/>
    <p:sldId id="265" r:id="rId6"/>
    <p:sldId id="282" r:id="rId7"/>
    <p:sldId id="290" r:id="rId8"/>
    <p:sldId id="291" r:id="rId9"/>
    <p:sldId id="283" r:id="rId10"/>
    <p:sldId id="270" r:id="rId11"/>
    <p:sldId id="275" r:id="rId12"/>
    <p:sldId id="266" r:id="rId13"/>
    <p:sldId id="285" r:id="rId14"/>
    <p:sldId id="286" r:id="rId15"/>
    <p:sldId id="272" r:id="rId16"/>
    <p:sldId id="267" r:id="rId17"/>
    <p:sldId id="276" r:id="rId18"/>
    <p:sldId id="284" r:id="rId19"/>
    <p:sldId id="279" r:id="rId20"/>
    <p:sldId id="287" r:id="rId21"/>
    <p:sldId id="273" r:id="rId22"/>
    <p:sldId id="264" r:id="rId23"/>
    <p:sldId id="277"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4/8/2022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cherlund.blogspot.com/2015/10/mit-develops-data-science-machine-which.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3.1"/><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79" y="1"/>
            <a:ext cx="8669334" cy="4993098"/>
          </a:xfrm>
          <a:prstGeom prst="rect">
            <a:avLst/>
          </a:prstGeom>
        </p:spPr>
      </p:pic>
    </p:spTree>
    <p:extLst>
      <p:ext uri="{BB962C8B-B14F-4D97-AF65-F5344CB8AC3E}">
        <p14:creationId xmlns:p14="http://schemas.microsoft.com/office/powerpoint/2010/main" val="375787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Tree>
    <p:extLst>
      <p:ext uri="{BB962C8B-B14F-4D97-AF65-F5344CB8AC3E}">
        <p14:creationId xmlns:p14="http://schemas.microsoft.com/office/powerpoint/2010/main" val="264576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4" y="643467"/>
            <a:ext cx="9798092" cy="5155117"/>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fontScale="925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We visualized data distribution in Tableau, wrangled in Python and R to predict models and run analyses to show that at least one variable has measurable predictive values for the purpose of gathering industry insight.</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77977"/>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81463"/>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758491"/>
            <a:ext cx="3023235" cy="624231"/>
          </a:xfrm>
          <a:prstGeom prst="rect">
            <a:avLst/>
          </a:prstGeom>
        </p:spPr>
      </p:pic>
    </p:spTree>
    <p:extLst>
      <p:ext uri="{BB962C8B-B14F-4D97-AF65-F5344CB8AC3E}">
        <p14:creationId xmlns:p14="http://schemas.microsoft.com/office/powerpoint/2010/main" val="117795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1097280" y="4404981"/>
            <a:ext cx="4226767"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spTree>
    <p:extLst>
      <p:ext uri="{BB962C8B-B14F-4D97-AF65-F5344CB8AC3E}">
        <p14:creationId xmlns:p14="http://schemas.microsoft.com/office/powerpoint/2010/main" val="395852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5485</TotalTime>
  <Words>1200</Words>
  <Application>Microsoft Office PowerPoint</Application>
  <PresentationFormat>Widescreen</PresentationFormat>
  <Paragraphs>139</Paragraphs>
  <Slides>24</Slides>
  <Notes>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24</vt:i4>
      </vt:variant>
    </vt:vector>
  </HeadingPairs>
  <TitlesOfParts>
    <vt:vector size="44" baseType="lpstr">
      <vt:lpstr>Agency FB</vt:lpstr>
      <vt:lpstr>Amasis MT Pro Black</vt:lpstr>
      <vt:lpstr>Arial</vt:lpstr>
      <vt:lpstr>Arial Black</vt:lpstr>
      <vt:lpstr>Arial Nova Cond</vt:lpstr>
      <vt:lpstr>Arial Nova Light</vt:lpstr>
      <vt:lpstr>Arial Rounded MT Bold</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25</cp:revision>
  <dcterms:created xsi:type="dcterms:W3CDTF">2022-03-07T03:26:23Z</dcterms:created>
  <dcterms:modified xsi:type="dcterms:W3CDTF">2022-04-09T00:53:16Z</dcterms:modified>
</cp:coreProperties>
</file>